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83" r:id="rId4"/>
    <p:sldId id="260" r:id="rId5"/>
    <p:sldId id="284" r:id="rId6"/>
    <p:sldId id="262" r:id="rId7"/>
    <p:sldId id="263" r:id="rId8"/>
    <p:sldId id="285" r:id="rId9"/>
    <p:sldId id="264" r:id="rId10"/>
    <p:sldId id="265" r:id="rId11"/>
    <p:sldId id="286" r:id="rId12"/>
    <p:sldId id="287" r:id="rId13"/>
    <p:sldId id="267" r:id="rId14"/>
    <p:sldId id="288" r:id="rId15"/>
    <p:sldId id="269" r:id="rId16"/>
    <p:sldId id="289" r:id="rId17"/>
    <p:sldId id="290" r:id="rId18"/>
    <p:sldId id="291" r:id="rId19"/>
    <p:sldId id="273" r:id="rId20"/>
    <p:sldId id="274" r:id="rId21"/>
    <p:sldId id="292" r:id="rId22"/>
    <p:sldId id="276" r:id="rId23"/>
    <p:sldId id="277" r:id="rId24"/>
    <p:sldId id="278" r:id="rId25"/>
    <p:sldId id="279" r:id="rId26"/>
    <p:sldId id="280" r:id="rId27"/>
    <p:sldId id="29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2AEF-968B-F523-5475-D3C767BCDF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1E3408B-6423-ED09-1648-B42DF0BD91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3CB4EBF-4BE1-3839-82A3-52618825B60D}"/>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FDF92ED4-1D00-56FF-D160-DD8CBAF7F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BA542-9A50-F1E4-098D-34B25950B99B}"/>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3804080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14860-97A3-70ED-91A5-ED0B2DD8AAE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93CBC2-54AB-801C-C85F-10DB18C7A84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6659093-A6FB-50BB-B112-35134F99C885}"/>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7EB49115-3D0A-0E4F-EC61-5779E430D5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6CB9A-5E43-D0DB-ECB1-970AFC861662}"/>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1115934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96247A-189F-0107-FB2C-E82756A573D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FFC2AF6-DBBD-D83B-3F6E-0CC05767C4B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F1C997-812E-E914-C433-91527543027E}"/>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3C2CC197-35A1-EB14-97EB-C858B29452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01694F-2CF3-3DA3-AF6A-006DEFA82406}"/>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196781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5AA9D-D667-8ECF-4018-5BE6D3AF381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E88D6EC-9F5E-6D3A-B9D0-A761143E6AC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E81E97-5B09-FCF5-E772-43173B1B4A3D}"/>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DDE64B32-FAB0-AC68-6567-7563CFBCE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BC57E-BDF7-CF7A-EAB1-D38F4CC11087}"/>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394825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47A6F-8CD8-887C-3C80-00E4F2C3E73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D87012D-78CC-2168-0DAB-3F5A925EB4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7DE168D-36AA-A6C6-F675-5EB62ACB4AA4}"/>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7D07EB24-AD55-96EE-132B-3033A6873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EF81F-FC6D-A8DD-F265-08C452BD1108}"/>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25018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26F24-1386-4F40-113F-68FEA2951C8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28961C3-7867-BAB5-BC00-285CB95E08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96865C2-E04F-C7B4-E031-E6AEFF0EBD4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5E0B3B5-685B-39E1-A0CC-AEB60388E229}"/>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6" name="Footer Placeholder 5">
            <a:extLst>
              <a:ext uri="{FF2B5EF4-FFF2-40B4-BE49-F238E27FC236}">
                <a16:creationId xmlns:a16="http://schemas.microsoft.com/office/drawing/2014/main" id="{254A1905-33F6-4ADE-EF1D-58B36C62EB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6CB505-1EBB-25CD-C655-DB14548C209B}"/>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3374836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38A64-1699-36F8-9272-C983DD59042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310D33B-11F9-C576-6CB5-F342E4025C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CBA48B2-885D-61FE-5928-19351877E3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9A8B98B-611E-D2D2-3170-A96B476590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2E31444-06FB-F669-1411-C472F70B09A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2A2FE64-4131-3E2E-9E9B-BCD436F43F8D}"/>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8" name="Footer Placeholder 7">
            <a:extLst>
              <a:ext uri="{FF2B5EF4-FFF2-40B4-BE49-F238E27FC236}">
                <a16:creationId xmlns:a16="http://schemas.microsoft.com/office/drawing/2014/main" id="{59459C3D-FE5F-3106-0ED0-329C026527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A53A93-965E-8DDA-71FD-60C4094EDE2D}"/>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426458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CBB1A-9975-EF6C-5A1A-4DAB11EA5B1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C262231-5EC4-C031-CAA1-1CD602B53B82}"/>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4" name="Footer Placeholder 3">
            <a:extLst>
              <a:ext uri="{FF2B5EF4-FFF2-40B4-BE49-F238E27FC236}">
                <a16:creationId xmlns:a16="http://schemas.microsoft.com/office/drawing/2014/main" id="{7240D128-589D-81E1-722A-4971366E2E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240012-B4A0-11AA-C1D7-89CAB8BD497B}"/>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225163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B14BA3-B3C6-24C3-F0F1-55AF93462ED8}"/>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3" name="Footer Placeholder 2">
            <a:extLst>
              <a:ext uri="{FF2B5EF4-FFF2-40B4-BE49-F238E27FC236}">
                <a16:creationId xmlns:a16="http://schemas.microsoft.com/office/drawing/2014/main" id="{C5C46196-A51E-689F-C805-47D6088168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EFCF99-8A38-9F34-FA82-78101DA3C90C}"/>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3343462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25DB6-ED67-0E71-107A-CBACC7257DB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1D19C9B-9BB3-7350-BD1D-BA69804082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F4726F4-FABD-BF77-1427-0C00674531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31D349-22A6-9EF5-FD73-B9DACB1EF98B}"/>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6" name="Footer Placeholder 5">
            <a:extLst>
              <a:ext uri="{FF2B5EF4-FFF2-40B4-BE49-F238E27FC236}">
                <a16:creationId xmlns:a16="http://schemas.microsoft.com/office/drawing/2014/main" id="{929E0749-779F-86FD-070A-DF53D5C5A7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8B8F13-6E9C-53FB-1E0E-138E3933B8BB}"/>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2595845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494A5-5B60-5F0C-121D-D97E2450EA7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57512F0-8B0D-99E5-936F-48D9FBA15A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8A04BE-113B-4280-2EEC-1B50060E7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3C921DC-A0E2-FDF5-A9DA-32C160C546A2}"/>
              </a:ext>
            </a:extLst>
          </p:cNvPr>
          <p:cNvSpPr>
            <a:spLocks noGrp="1"/>
          </p:cNvSpPr>
          <p:nvPr>
            <p:ph type="dt" sz="half" idx="10"/>
          </p:nvPr>
        </p:nvSpPr>
        <p:spPr/>
        <p:txBody>
          <a:bodyPr/>
          <a:lstStyle/>
          <a:p>
            <a:fld id="{F7695290-6ADB-BE40-8AC9-2F5B0488B7D6}" type="datetimeFigureOut">
              <a:rPr lang="en-US" smtClean="0"/>
              <a:t>9/5/26</a:t>
            </a:fld>
            <a:endParaRPr lang="en-US"/>
          </a:p>
        </p:txBody>
      </p:sp>
      <p:sp>
        <p:nvSpPr>
          <p:cNvPr id="6" name="Footer Placeholder 5">
            <a:extLst>
              <a:ext uri="{FF2B5EF4-FFF2-40B4-BE49-F238E27FC236}">
                <a16:creationId xmlns:a16="http://schemas.microsoft.com/office/drawing/2014/main" id="{BE27135C-3B23-D636-A3C1-17B144746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3FF03E-DA60-889F-A419-48CBCC5D5C2B}"/>
              </a:ext>
            </a:extLst>
          </p:cNvPr>
          <p:cNvSpPr>
            <a:spLocks noGrp="1"/>
          </p:cNvSpPr>
          <p:nvPr>
            <p:ph type="sldNum" sz="quarter" idx="12"/>
          </p:nvPr>
        </p:nvSpPr>
        <p:spPr/>
        <p:txBody>
          <a:bodyPr/>
          <a:lstStyle/>
          <a:p>
            <a:fld id="{B94BDFA7-3B8F-5342-8D22-4A473F869FD3}" type="slidenum">
              <a:rPr lang="en-US" smtClean="0"/>
              <a:t>‹#›</a:t>
            </a:fld>
            <a:endParaRPr lang="en-US"/>
          </a:p>
        </p:txBody>
      </p:sp>
    </p:spTree>
    <p:extLst>
      <p:ext uri="{BB962C8B-B14F-4D97-AF65-F5344CB8AC3E}">
        <p14:creationId xmlns:p14="http://schemas.microsoft.com/office/powerpoint/2010/main" val="28866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849D48-1A24-81E3-48A5-86BD4043E7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D87053C-954E-FE29-C4E3-BB36C20269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05BF126-2D51-D6B1-3093-3300C2532F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695290-6ADB-BE40-8AC9-2F5B0488B7D6}" type="datetimeFigureOut">
              <a:rPr lang="en-US" smtClean="0"/>
              <a:t>9/5/26</a:t>
            </a:fld>
            <a:endParaRPr lang="en-US"/>
          </a:p>
        </p:txBody>
      </p:sp>
      <p:sp>
        <p:nvSpPr>
          <p:cNvPr id="5" name="Footer Placeholder 4">
            <a:extLst>
              <a:ext uri="{FF2B5EF4-FFF2-40B4-BE49-F238E27FC236}">
                <a16:creationId xmlns:a16="http://schemas.microsoft.com/office/drawing/2014/main" id="{7095E4A0-B4AA-5F77-97FD-134B2E10A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62C85F-7E5A-B92A-51A4-AED66FEA2E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4BDFA7-3B8F-5342-8D22-4A473F869FD3}" type="slidenum">
              <a:rPr lang="en-US" smtClean="0"/>
              <a:t>‹#›</a:t>
            </a:fld>
            <a:endParaRPr lang="en-US"/>
          </a:p>
        </p:txBody>
      </p:sp>
    </p:spTree>
    <p:extLst>
      <p:ext uri="{BB962C8B-B14F-4D97-AF65-F5344CB8AC3E}">
        <p14:creationId xmlns:p14="http://schemas.microsoft.com/office/powerpoint/2010/main" val="3301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106204-76F1-8C95-80A1-81DBFFD21BC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181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3737-8EBF-CFC9-8A6E-C9F395A18B86}"/>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3A9F2A43-2992-F2E7-5E7C-AFD6569D3B11}"/>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9524170-A1E2-10E3-5E11-3D6C6A0B0563}"/>
              </a:ext>
            </a:extLst>
          </p:cNvPr>
          <p:cNvSpPr txBox="1"/>
          <p:nvPr/>
        </p:nvSpPr>
        <p:spPr>
          <a:xfrm>
            <a:off x="505216" y="1188386"/>
            <a:ext cx="6396625"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16:1,7,12,13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 यहोवा ने शमूएल से कहा, “मैं ने शाऊल को इस्राएल पर राज्य करने के लिये तुच्छ जाना है, तू कब तक उसके विषय विलाप करता रहेगा? अपने सींग में तेल भर कर चल; मैं तुझ को बैतलहमवासी यिशै के पास भेजता हूँ, क्योंकि मैं ने उसके पुत्रों में से एक को राजा होने के लिये चुना है।” </a:t>
            </a:r>
          </a:p>
        </p:txBody>
      </p:sp>
    </p:spTree>
    <p:extLst>
      <p:ext uri="{BB962C8B-B14F-4D97-AF65-F5344CB8AC3E}">
        <p14:creationId xmlns:p14="http://schemas.microsoft.com/office/powerpoint/2010/main" val="1768037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726D7-9540-D3B8-3D01-C43BD0C5ACBB}"/>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180046FB-D5B3-3522-F06E-0D8D6F62F860}"/>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9E3772F4-2BA4-50FC-38AA-B71D7F806769}"/>
              </a:ext>
            </a:extLst>
          </p:cNvPr>
          <p:cNvSpPr txBox="1"/>
          <p:nvPr/>
        </p:nvSpPr>
        <p:spPr>
          <a:xfrm>
            <a:off x="555320" y="1188386"/>
            <a:ext cx="6396625"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16:1,7,12,13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7 परन्तु यहोवा ने शमूएल से कहा, “न तो उसके रूप पर दृष्‍टिकर, और न उसके कद की ऊँचाई पर, क्योंकि मैं ने उसे अयोग्य जाना है; क्योंकि यहोवा का देखना मनुष्य का सा नहीं है; मनुष्य तो बाहर का रूप देखता है, परन्तु यहोवा की दृष्‍टि मन पर रहती है।” </a:t>
            </a:r>
          </a:p>
        </p:txBody>
      </p:sp>
    </p:spTree>
    <p:extLst>
      <p:ext uri="{BB962C8B-B14F-4D97-AF65-F5344CB8AC3E}">
        <p14:creationId xmlns:p14="http://schemas.microsoft.com/office/powerpoint/2010/main" val="2409140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FAA42-1E5A-5534-08B3-AF7E80F3993F}"/>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2B81CC69-FCF3-3900-BB4F-FFFC89196F8D}"/>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EB54B67-36C8-CF29-BD6A-2D15633510C1}"/>
              </a:ext>
            </a:extLst>
          </p:cNvPr>
          <p:cNvSpPr txBox="1"/>
          <p:nvPr/>
        </p:nvSpPr>
        <p:spPr>
          <a:xfrm>
            <a:off x="467638" y="375856"/>
            <a:ext cx="7035452" cy="610628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16:1,7,12,13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तब वह उसे बुलाकर भीतर ले आया। उसके तो लाली झलकती थी, और उसकी आँखें सुन्दर, और उसका रूप सुडौल था। तब यहोवा ने कहा, “उठकर इस का अभिषेक कर : यही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13 तब शमूएल ने अपना तेल का सींग लेकर उसके भाइयों के मध्य में उसका अभिषेक किया; और उस दिन से लेकर भविष्य को यहोवा का आत्मा दाऊद पर बल से उतरता रहा। तब शमूएल उठकर रामा को चला गया। </a:t>
            </a:r>
          </a:p>
        </p:txBody>
      </p:sp>
    </p:spTree>
    <p:extLst>
      <p:ext uri="{BB962C8B-B14F-4D97-AF65-F5344CB8AC3E}">
        <p14:creationId xmlns:p14="http://schemas.microsoft.com/office/powerpoint/2010/main" val="1370885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124CC-728D-2C47-AC24-BF83C187D9F7}"/>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4D48DCCD-6891-F388-997A-DB55FED9D0F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78C24FE-005D-5150-9A2A-17FA8D1AF7FD}"/>
              </a:ext>
            </a:extLst>
          </p:cNvPr>
          <p:cNvSpPr txBox="1"/>
          <p:nvPr/>
        </p:nvSpPr>
        <p:spPr>
          <a:xfrm>
            <a:off x="755736" y="2993304"/>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मुख्य बातें</a:t>
            </a:r>
          </a:p>
        </p:txBody>
      </p:sp>
    </p:spTree>
    <p:extLst>
      <p:ext uri="{BB962C8B-B14F-4D97-AF65-F5344CB8AC3E}">
        <p14:creationId xmlns:p14="http://schemas.microsoft.com/office/powerpoint/2010/main" val="2290630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72390-9E93-E088-4C97-AA6F728FF2C1}"/>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D4C1421D-8CEB-28AD-8BBF-2A557F5905C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35B43AC-7472-87AD-0825-84178DFB0FE7}"/>
              </a:ext>
            </a:extLst>
          </p:cNvPr>
          <p:cNvSpPr txBox="1"/>
          <p:nvPr/>
        </p:nvSpPr>
        <p:spPr>
          <a:xfrm>
            <a:off x="755736" y="2993304"/>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1. परमेश्वर के मन के अनुसार हृदय</a:t>
            </a:r>
          </a:p>
        </p:txBody>
      </p:sp>
    </p:spTree>
    <p:extLst>
      <p:ext uri="{BB962C8B-B14F-4D97-AF65-F5344CB8AC3E}">
        <p14:creationId xmlns:p14="http://schemas.microsoft.com/office/powerpoint/2010/main" val="3876435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5CF9-BB83-2DF3-AC76-13494A2ADF18}"/>
            </a:ext>
          </a:extLst>
        </p:cNvPr>
        <p:cNvGrpSpPr/>
        <p:nvPr/>
      </p:nvGrpSpPr>
      <p:grpSpPr>
        <a:xfrm>
          <a:off x="0" y="0"/>
          <a:ext cx="0" cy="0"/>
          <a:chOff x="0" y="0"/>
          <a:chExt cx="0" cy="0"/>
        </a:xfrm>
      </p:grpSpPr>
      <p:pic>
        <p:nvPicPr>
          <p:cNvPr id="7" name="Picture 6" descr="A person in a robe pointing to a group of sheep&#10;&#10;AI-generated content may be incorrect.">
            <a:extLst>
              <a:ext uri="{FF2B5EF4-FFF2-40B4-BE49-F238E27FC236}">
                <a16:creationId xmlns:a16="http://schemas.microsoft.com/office/drawing/2014/main" id="{8D5B6B88-340E-262D-6E71-A6C958057080}"/>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9A34B67-5FFE-889A-6E07-73B0666C3AF6}"/>
              </a:ext>
            </a:extLst>
          </p:cNvPr>
          <p:cNvSpPr txBox="1"/>
          <p:nvPr/>
        </p:nvSpPr>
        <p:spPr>
          <a:xfrm>
            <a:off x="417532" y="375856"/>
            <a:ext cx="6960297" cy="610628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13:13,14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13 शमूएल ने शाऊल से कहा, “तू ने मूर्खता का काम किया है; तू ने अपने परमेश्‍वर यहोवा की आज्ञा को नहीं माना; नहीं तो यहोवा तेरा राज्य इस्राएलियों के ऊपर सदा स्थिर रखता।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14 परन्तु अब तेरा राज्य बना न रहेगा; यहोवा ने अपने लिये एक ऐसे पुरुष को ढूँढ़ लिया है जो उसके मन के अनुसार है; और यहोवा ने उसी को अपनी प्रजा पर प्रधान होने को ठहराया है, क्योंकि तू ने यहोवा की आज्ञा को नहीं माना।”</a:t>
            </a:r>
          </a:p>
        </p:txBody>
      </p:sp>
    </p:spTree>
    <p:extLst>
      <p:ext uri="{BB962C8B-B14F-4D97-AF65-F5344CB8AC3E}">
        <p14:creationId xmlns:p14="http://schemas.microsoft.com/office/powerpoint/2010/main" val="4286418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9044B-FFD3-47BB-56A3-990C53C7AA51}"/>
            </a:ext>
          </a:extLst>
        </p:cNvPr>
        <p:cNvGrpSpPr/>
        <p:nvPr/>
      </p:nvGrpSpPr>
      <p:grpSpPr>
        <a:xfrm>
          <a:off x="0" y="0"/>
          <a:ext cx="0" cy="0"/>
          <a:chOff x="0" y="0"/>
          <a:chExt cx="0" cy="0"/>
        </a:xfrm>
      </p:grpSpPr>
      <p:pic>
        <p:nvPicPr>
          <p:cNvPr id="7" name="Picture 6" descr="A person in a robe pointing to a group of sheep&#10;&#10;AI-generated content may be incorrect.">
            <a:extLst>
              <a:ext uri="{FF2B5EF4-FFF2-40B4-BE49-F238E27FC236}">
                <a16:creationId xmlns:a16="http://schemas.microsoft.com/office/drawing/2014/main" id="{EDB8C62B-6B1A-342B-58E7-6D8C31CD37F8}"/>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B38F622-2629-D4E8-9987-59E071C0878E}"/>
              </a:ext>
            </a:extLst>
          </p:cNvPr>
          <p:cNvSpPr txBox="1"/>
          <p:nvPr/>
        </p:nvSpPr>
        <p:spPr>
          <a:xfrm>
            <a:off x="580371" y="1730073"/>
            <a:ext cx="6960297"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प्रेरितों 13:22</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फिर उसे अलग करके दाऊद को उनका राजा बनाया; जिसके विषय में उसने गवाही दी, ‘मुझे एक मनुष्य, यिशै का पुत्र दाऊद, मेरे मन के अनुसार मिल गया है; वही मेरी सारी इच्छा पूरी करेगा।’</a:t>
            </a:r>
          </a:p>
        </p:txBody>
      </p:sp>
    </p:spTree>
    <p:extLst>
      <p:ext uri="{BB962C8B-B14F-4D97-AF65-F5344CB8AC3E}">
        <p14:creationId xmlns:p14="http://schemas.microsoft.com/office/powerpoint/2010/main" val="2431405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AA2FC-35E8-C58D-7456-3C7B1875D40B}"/>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940AC4C7-6DE6-2A39-8826-89C7065D091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2C46F208-EA1A-1E0E-F0E3-927C2A00CF77}"/>
              </a:ext>
            </a:extLst>
          </p:cNvPr>
          <p:cNvSpPr txBox="1"/>
          <p:nvPr/>
        </p:nvSpPr>
        <p:spPr>
          <a:xfrm>
            <a:off x="693106" y="2475662"/>
            <a:ext cx="6609567" cy="1906676"/>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में जड़ पकड़ा हुआ हृदय ही आने वाले समय में बनाई जाने वाली हर चीज़ के लिए हमारी नींव है।</a:t>
            </a:r>
          </a:p>
        </p:txBody>
      </p:sp>
    </p:spTree>
    <p:extLst>
      <p:ext uri="{BB962C8B-B14F-4D97-AF65-F5344CB8AC3E}">
        <p14:creationId xmlns:p14="http://schemas.microsoft.com/office/powerpoint/2010/main" val="1783646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2B264-823C-6BD3-4945-DBD8EDDAD539}"/>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44BC4226-1FFA-8387-0587-8281A304486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66E5FE80-B7A5-29B7-A5A0-5DE94BC804FB}"/>
              </a:ext>
            </a:extLst>
          </p:cNvPr>
          <p:cNvSpPr txBox="1"/>
          <p:nvPr/>
        </p:nvSpPr>
        <p:spPr>
          <a:xfrm>
            <a:off x="793314"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2. नियति के बीज</a:t>
            </a:r>
          </a:p>
        </p:txBody>
      </p:sp>
    </p:spTree>
    <p:extLst>
      <p:ext uri="{BB962C8B-B14F-4D97-AF65-F5344CB8AC3E}">
        <p14:creationId xmlns:p14="http://schemas.microsoft.com/office/powerpoint/2010/main" val="3866421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FF6DB-10AF-E2DB-3E2C-8731B5F21DDD}"/>
            </a:ext>
          </a:extLst>
        </p:cNvPr>
        <p:cNvGrpSpPr/>
        <p:nvPr/>
      </p:nvGrpSpPr>
      <p:grpSpPr>
        <a:xfrm>
          <a:off x="0" y="0"/>
          <a:ext cx="0" cy="0"/>
          <a:chOff x="0" y="0"/>
          <a:chExt cx="0" cy="0"/>
        </a:xfrm>
      </p:grpSpPr>
      <p:pic>
        <p:nvPicPr>
          <p:cNvPr id="5" name="Picture 4" descr="A person playing a harp in a field&#10;&#10;AI-generated content may be incorrect.">
            <a:extLst>
              <a:ext uri="{FF2B5EF4-FFF2-40B4-BE49-F238E27FC236}">
                <a16:creationId xmlns:a16="http://schemas.microsoft.com/office/drawing/2014/main" id="{1304F7E3-BA7C-64AF-A649-9324D99D74FC}"/>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1F183103-AB1E-BA91-E634-52C4E819EF6B}"/>
              </a:ext>
            </a:extLst>
          </p:cNvPr>
          <p:cNvSpPr txBox="1"/>
          <p:nvPr/>
        </p:nvSpPr>
        <p:spPr>
          <a:xfrm>
            <a:off x="592897" y="1730073"/>
            <a:ext cx="6960297"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16:18</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तब एक जवान ने उत्तर देके कहा, “सुन, मैं ने बैतलहमवासी यिशै के एक पुत्र को देखा जो वीणा बजाना जानता है, और वह वीर योद्धा भी है, और बात करने में बुद्धिमान और रूपवान भी है; और यहोवा उसके साथ रहता है।” </a:t>
            </a:r>
          </a:p>
        </p:txBody>
      </p:sp>
    </p:spTree>
    <p:extLst>
      <p:ext uri="{BB962C8B-B14F-4D97-AF65-F5344CB8AC3E}">
        <p14:creationId xmlns:p14="http://schemas.microsoft.com/office/powerpoint/2010/main" val="637284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372D6-84A2-C161-1187-BAE53117ABE6}"/>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7CE720DE-59A5-BDF4-387F-CF43EAD6EB9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C82A1A2-F380-F111-8EE6-38A44354C540}"/>
              </a:ext>
            </a:extLst>
          </p:cNvPr>
          <p:cNvSpPr txBox="1"/>
          <p:nvPr/>
        </p:nvSpPr>
        <p:spPr>
          <a:xfrm>
            <a:off x="705632"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पृष्ठभूमि</a:t>
            </a:r>
          </a:p>
        </p:txBody>
      </p:sp>
    </p:spTree>
    <p:extLst>
      <p:ext uri="{BB962C8B-B14F-4D97-AF65-F5344CB8AC3E}">
        <p14:creationId xmlns:p14="http://schemas.microsoft.com/office/powerpoint/2010/main" val="323902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E355-9AC9-18FE-E1FD-A8A2FCF11DD3}"/>
            </a:ext>
          </a:extLst>
        </p:cNvPr>
        <p:cNvGrpSpPr/>
        <p:nvPr/>
      </p:nvGrpSpPr>
      <p:grpSpPr>
        <a:xfrm>
          <a:off x="0" y="0"/>
          <a:ext cx="0" cy="0"/>
          <a:chOff x="0" y="0"/>
          <a:chExt cx="0" cy="0"/>
        </a:xfrm>
      </p:grpSpPr>
      <p:pic>
        <p:nvPicPr>
          <p:cNvPr id="5" name="Picture 4" descr="A person playing a harp in a field&#10;&#10;AI-generated content may be incorrect.">
            <a:extLst>
              <a:ext uri="{FF2B5EF4-FFF2-40B4-BE49-F238E27FC236}">
                <a16:creationId xmlns:a16="http://schemas.microsoft.com/office/drawing/2014/main" id="{21FB9E4B-0273-EBD4-BBF4-0986B48C4BB1}"/>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50E715E-5829-4B88-D6F6-9D3C36CC31E1}"/>
              </a:ext>
            </a:extLst>
          </p:cNvPr>
          <p:cNvSpPr txBox="1"/>
          <p:nvPr/>
        </p:nvSpPr>
        <p:spPr>
          <a:xfrm>
            <a:off x="617950" y="2170963"/>
            <a:ext cx="6359047" cy="2516073"/>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ने हमारे शुरुआती वर्षों में हमारे भीतर कुछ ऐसी बातें रखी हैं, जो हमारे जीवन में उसके उद्देश्य के बीज हैं।</a:t>
            </a:r>
          </a:p>
        </p:txBody>
      </p:sp>
    </p:spTree>
    <p:extLst>
      <p:ext uri="{BB962C8B-B14F-4D97-AF65-F5344CB8AC3E}">
        <p14:creationId xmlns:p14="http://schemas.microsoft.com/office/powerpoint/2010/main" val="399210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5980-DF70-09AD-4B76-102994AA2F5C}"/>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B35830FA-3A94-1690-36F1-38FBC73F080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175966C0-4F00-D4B3-5412-922A0CA648FA}"/>
              </a:ext>
            </a:extLst>
          </p:cNvPr>
          <p:cNvSpPr txBox="1"/>
          <p:nvPr/>
        </p:nvSpPr>
        <p:spPr>
          <a:xfrm>
            <a:off x="780788" y="2922220"/>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3. गुमनामी में तैयार होना</a:t>
            </a:r>
          </a:p>
        </p:txBody>
      </p:sp>
    </p:spTree>
    <p:extLst>
      <p:ext uri="{BB962C8B-B14F-4D97-AF65-F5344CB8AC3E}">
        <p14:creationId xmlns:p14="http://schemas.microsoft.com/office/powerpoint/2010/main" val="3125163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655DB-613A-CE23-DB6B-34489D0F5E89}"/>
            </a:ext>
          </a:extLst>
        </p:cNvPr>
        <p:cNvGrpSpPr/>
        <p:nvPr/>
      </p:nvGrpSpPr>
      <p:grpSpPr>
        <a:xfrm>
          <a:off x="0" y="0"/>
          <a:ext cx="0" cy="0"/>
          <a:chOff x="0" y="0"/>
          <a:chExt cx="0" cy="0"/>
        </a:xfrm>
      </p:grpSpPr>
      <p:pic>
        <p:nvPicPr>
          <p:cNvPr id="5" name="Picture 4" descr="A person standing in a room with a light shining on his hands&#10;&#10;AI-generated content may be incorrect.">
            <a:extLst>
              <a:ext uri="{FF2B5EF4-FFF2-40B4-BE49-F238E27FC236}">
                <a16:creationId xmlns:a16="http://schemas.microsoft.com/office/drawing/2014/main" id="{942B9619-E05F-F296-DEEC-172C620EA52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8EFAB1A-5E2B-4400-037D-035753475CC6}"/>
              </a:ext>
            </a:extLst>
          </p:cNvPr>
          <p:cNvSpPr txBox="1"/>
          <p:nvPr/>
        </p:nvSpPr>
        <p:spPr>
          <a:xfrm>
            <a:off x="630475" y="1459230"/>
            <a:ext cx="6521887"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16:11</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तब शमूएल ने यिशै से कहा, “क्या सब लड़के आ गए?” वह बोला, “नहीं, छोटा तो रह गया, और वह भेड़–बकरियों को चरा रहा है।” शमूएल ने यिशै से कहा, “उसे बुलवा भेज; क्योंकि जब तक वह यहाँ न आए तब तक हम खाने को न बैठेंगे।”</a:t>
            </a:r>
          </a:p>
        </p:txBody>
      </p:sp>
    </p:spTree>
    <p:extLst>
      <p:ext uri="{BB962C8B-B14F-4D97-AF65-F5344CB8AC3E}">
        <p14:creationId xmlns:p14="http://schemas.microsoft.com/office/powerpoint/2010/main" val="1682850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67CE2-EC5F-D517-2098-2F9D2A6421DF}"/>
            </a:ext>
          </a:extLst>
        </p:cNvPr>
        <p:cNvGrpSpPr/>
        <p:nvPr/>
      </p:nvGrpSpPr>
      <p:grpSpPr>
        <a:xfrm>
          <a:off x="0" y="0"/>
          <a:ext cx="0" cy="0"/>
          <a:chOff x="0" y="0"/>
          <a:chExt cx="0" cy="0"/>
        </a:xfrm>
      </p:grpSpPr>
      <p:pic>
        <p:nvPicPr>
          <p:cNvPr id="7" name="Picture 6" descr="A person playing a harp in a field&#10;&#10;AI-generated content may be incorrect.">
            <a:extLst>
              <a:ext uri="{FF2B5EF4-FFF2-40B4-BE49-F238E27FC236}">
                <a16:creationId xmlns:a16="http://schemas.microsoft.com/office/drawing/2014/main" id="{63679D6C-2777-30B8-CBA7-1F268022901A}"/>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F88BEAB-AB74-0B2E-7F7C-D785B71591D1}"/>
              </a:ext>
            </a:extLst>
          </p:cNvPr>
          <p:cNvSpPr txBox="1"/>
          <p:nvPr/>
        </p:nvSpPr>
        <p:spPr>
          <a:xfrm>
            <a:off x="755736" y="2646648"/>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हमें गुप्त स्थान में, गुमनामी में तैयार करता है।</a:t>
            </a:r>
          </a:p>
        </p:txBody>
      </p:sp>
    </p:spTree>
    <p:extLst>
      <p:ext uri="{BB962C8B-B14F-4D97-AF65-F5344CB8AC3E}">
        <p14:creationId xmlns:p14="http://schemas.microsoft.com/office/powerpoint/2010/main" val="13019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41CCF-B937-07F7-75C5-DE197569EA54}"/>
            </a:ext>
          </a:extLst>
        </p:cNvPr>
        <p:cNvGrpSpPr/>
        <p:nvPr/>
      </p:nvGrpSpPr>
      <p:grpSpPr>
        <a:xfrm>
          <a:off x="0" y="0"/>
          <a:ext cx="0" cy="0"/>
          <a:chOff x="0" y="0"/>
          <a:chExt cx="0" cy="0"/>
        </a:xfrm>
      </p:grpSpPr>
      <p:pic>
        <p:nvPicPr>
          <p:cNvPr id="2" name="Picture 1" descr="A person in a robe standing in front of a group of people&#10;&#10;AI-generated content may be incorrect.">
            <a:extLst>
              <a:ext uri="{FF2B5EF4-FFF2-40B4-BE49-F238E27FC236}">
                <a16:creationId xmlns:a16="http://schemas.microsoft.com/office/drawing/2014/main" id="{8CA756FE-2BED-9490-6BEB-D5D01331F2E3}"/>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43392F7E-7E17-51DF-A2DE-0D575812810F}"/>
              </a:ext>
            </a:extLst>
          </p:cNvPr>
          <p:cNvSpPr txBox="1"/>
          <p:nvPr/>
        </p:nvSpPr>
        <p:spPr>
          <a:xfrm>
            <a:off x="643002" y="2170963"/>
            <a:ext cx="6609567" cy="2723823"/>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गुमनामी में होने वाले अनुभव और सीख हमें उस समय के लिए तैयार करते हैं जब परमेश्वर हमें लोगों के सामने प्रकट करता है।</a:t>
            </a:r>
          </a:p>
        </p:txBody>
      </p:sp>
    </p:spTree>
    <p:extLst>
      <p:ext uri="{BB962C8B-B14F-4D97-AF65-F5344CB8AC3E}">
        <p14:creationId xmlns:p14="http://schemas.microsoft.com/office/powerpoint/2010/main" val="3478827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8740E-9ED2-5C51-3A34-10EC03DACE55}"/>
            </a:ext>
          </a:extLst>
        </p:cNvPr>
        <p:cNvGrpSpPr/>
        <p:nvPr/>
      </p:nvGrpSpPr>
      <p:grpSpPr>
        <a:xfrm>
          <a:off x="0" y="0"/>
          <a:ext cx="0" cy="0"/>
          <a:chOff x="0" y="0"/>
          <a:chExt cx="0" cy="0"/>
        </a:xfrm>
      </p:grpSpPr>
      <p:pic>
        <p:nvPicPr>
          <p:cNvPr id="2" name="Picture 1" descr="A person playing a harp in a field&#10;&#10;AI-generated content may be incorrect.">
            <a:extLst>
              <a:ext uri="{FF2B5EF4-FFF2-40B4-BE49-F238E27FC236}">
                <a16:creationId xmlns:a16="http://schemas.microsoft.com/office/drawing/2014/main" id="{E050FFF4-671A-F048-79D2-3AE6E0FABE52}"/>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1E124F0A-BB2C-6AB5-7709-D1E18808ACB6}"/>
              </a:ext>
            </a:extLst>
          </p:cNvPr>
          <p:cNvSpPr txBox="1"/>
          <p:nvPr/>
        </p:nvSpPr>
        <p:spPr>
          <a:xfrm>
            <a:off x="693106" y="2475662"/>
            <a:ext cx="6609567" cy="2059025"/>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गुप्त स्थान ने उस व्यक्ति को तैयार किया, जिसे लोगों के सामने प्रकट होने से पहले तैयार होना था।</a:t>
            </a:r>
          </a:p>
        </p:txBody>
      </p:sp>
    </p:spTree>
    <p:extLst>
      <p:ext uri="{BB962C8B-B14F-4D97-AF65-F5344CB8AC3E}">
        <p14:creationId xmlns:p14="http://schemas.microsoft.com/office/powerpoint/2010/main" val="4021226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C3B3C-CE89-8657-483B-E5A5E538A0DE}"/>
            </a:ext>
          </a:extLst>
        </p:cNvPr>
        <p:cNvGrpSpPr/>
        <p:nvPr/>
      </p:nvGrpSpPr>
      <p:grpSpPr>
        <a:xfrm>
          <a:off x="0" y="0"/>
          <a:ext cx="0" cy="0"/>
          <a:chOff x="0" y="0"/>
          <a:chExt cx="0" cy="0"/>
        </a:xfrm>
      </p:grpSpPr>
      <p:pic>
        <p:nvPicPr>
          <p:cNvPr id="2" name="Picture 1" descr="A person playing a harp in a field&#10;&#10;AI-generated content may be incorrect.">
            <a:extLst>
              <a:ext uri="{FF2B5EF4-FFF2-40B4-BE49-F238E27FC236}">
                <a16:creationId xmlns:a16="http://schemas.microsoft.com/office/drawing/2014/main" id="{01F1BB5E-0D40-F59D-7CA8-4DF6D1428231}"/>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535EEB0-03D6-A9C9-26D1-7B94657B1C77}"/>
              </a:ext>
            </a:extLst>
          </p:cNvPr>
          <p:cNvSpPr txBox="1"/>
          <p:nvPr/>
        </p:nvSpPr>
        <p:spPr>
          <a:xfrm>
            <a:off x="780789" y="3064285"/>
            <a:ext cx="6609567" cy="729430"/>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दाऊद के भजन</a:t>
            </a:r>
          </a:p>
        </p:txBody>
      </p:sp>
    </p:spTree>
    <p:extLst>
      <p:ext uri="{BB962C8B-B14F-4D97-AF65-F5344CB8AC3E}">
        <p14:creationId xmlns:p14="http://schemas.microsoft.com/office/powerpoint/2010/main" val="2425457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BFC7B-A1B0-1DB6-051B-9F4F1CFD48DB}"/>
            </a:ext>
          </a:extLst>
        </p:cNvPr>
        <p:cNvGrpSpPr/>
        <p:nvPr/>
      </p:nvGrpSpPr>
      <p:grpSpPr>
        <a:xfrm>
          <a:off x="0" y="0"/>
          <a:ext cx="0" cy="0"/>
          <a:chOff x="0" y="0"/>
          <a:chExt cx="0" cy="0"/>
        </a:xfrm>
      </p:grpSpPr>
      <p:pic>
        <p:nvPicPr>
          <p:cNvPr id="2" name="Picture 1" descr="A person playing a harp in a field&#10;&#10;AI-generated content may be incorrect.">
            <a:extLst>
              <a:ext uri="{FF2B5EF4-FFF2-40B4-BE49-F238E27FC236}">
                <a16:creationId xmlns:a16="http://schemas.microsoft.com/office/drawing/2014/main" id="{E663B61B-5CD6-F0A7-B024-B53C13FF97E6}"/>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3AAF11C-B516-79DF-21F9-31288C4E8035}"/>
              </a:ext>
            </a:extLst>
          </p:cNvPr>
          <p:cNvSpPr txBox="1"/>
          <p:nvPr/>
        </p:nvSpPr>
        <p:spPr>
          <a:xfrm>
            <a:off x="430060" y="333611"/>
            <a:ext cx="6609567" cy="1394228"/>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इस समय के दौरान लिखे गए होने की सबसे अधिक सम्भावना वाले भजन:</a:t>
            </a:r>
          </a:p>
        </p:txBody>
      </p:sp>
      <p:sp>
        <p:nvSpPr>
          <p:cNvPr id="4" name="TextBox 3">
            <a:extLst>
              <a:ext uri="{FF2B5EF4-FFF2-40B4-BE49-F238E27FC236}">
                <a16:creationId xmlns:a16="http://schemas.microsoft.com/office/drawing/2014/main" id="{DE484E97-1C78-426B-037B-C0C7D4DB0542}"/>
              </a:ext>
            </a:extLst>
          </p:cNvPr>
          <p:cNvSpPr txBox="1"/>
          <p:nvPr/>
        </p:nvSpPr>
        <p:spPr>
          <a:xfrm>
            <a:off x="430059" y="1727839"/>
            <a:ext cx="6609567" cy="4718215"/>
          </a:xfrm>
          <a:prstGeom prst="rect">
            <a:avLst/>
          </a:prstGeom>
          <a:noFill/>
        </p:spPr>
        <p:txBody>
          <a:bodyPr wrap="square" rtlCol="0">
            <a:spAutoFit/>
          </a:bodyPr>
          <a:lstStyle/>
          <a:p>
            <a:pPr>
              <a:lnSpc>
                <a:spcPct val="120000"/>
              </a:lnSpc>
            </a:pPr>
            <a:r>
              <a:rPr lang="hi-IN" sz="3600" b="1" dirty="0">
                <a:solidFill>
                  <a:schemeClr val="bg1"/>
                </a:solidFill>
                <a:latin typeface="Calibri" panose="020F0502020204030204" pitchFamily="34" charset="0"/>
                <a:cs typeface="Calibri" panose="020F0502020204030204" pitchFamily="34" charset="0"/>
              </a:rPr>
              <a:t>भजन</a:t>
            </a:r>
            <a:r>
              <a:rPr lang="en-US" sz="3600" b="1" dirty="0">
                <a:solidFill>
                  <a:schemeClr val="bg1"/>
                </a:solidFill>
                <a:latin typeface="Calibri" panose="020F0502020204030204" pitchFamily="34" charset="0"/>
                <a:cs typeface="Calibri" panose="020F0502020204030204" pitchFamily="34" charset="0"/>
              </a:rPr>
              <a:t> 8: </a:t>
            </a:r>
            <a:r>
              <a:rPr lang="hi-IN" sz="3600" b="1" dirty="0">
                <a:solidFill>
                  <a:schemeClr val="bg1"/>
                </a:solidFill>
                <a:effectLst/>
                <a:latin typeface="Calibri" panose="020F0502020204030204" pitchFamily="34" charset="0"/>
                <a:cs typeface="Calibri" panose="020F0502020204030204" pitchFamily="34" charset="0"/>
              </a:rPr>
              <a:t>परमेश्वर की महानता और मनुष्य की बुलाहट</a:t>
            </a:r>
            <a:endParaRPr lang="en-US" sz="3600" b="1"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भजन 19: सृष्टि और उसके वचन के द्वारा परमेश्वर का प्रकाशन</a:t>
            </a:r>
          </a:p>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भजन 23: चरवाहे के रूप में यहोवा</a:t>
            </a:r>
          </a:p>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भजन 29: यहोवा की महिमा और सामर्थ्य</a:t>
            </a:r>
          </a:p>
        </p:txBody>
      </p:sp>
    </p:spTree>
    <p:extLst>
      <p:ext uri="{BB962C8B-B14F-4D97-AF65-F5344CB8AC3E}">
        <p14:creationId xmlns:p14="http://schemas.microsoft.com/office/powerpoint/2010/main" val="3618534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91E23-732F-BD9D-468B-133F5600A801}"/>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4B4BC4F2-D3B9-1A69-C86F-40B3D364581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2ECF018-EB8B-1F0A-8A74-C4A785BA799D}"/>
              </a:ext>
            </a:extLst>
          </p:cNvPr>
          <p:cNvSpPr txBox="1"/>
          <p:nvPr/>
        </p:nvSpPr>
        <p:spPr>
          <a:xfrm>
            <a:off x="705632"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प्रारम्भिक जीवन और अभिषेक</a:t>
            </a:r>
          </a:p>
        </p:txBody>
      </p:sp>
    </p:spTree>
    <p:extLst>
      <p:ext uri="{BB962C8B-B14F-4D97-AF65-F5344CB8AC3E}">
        <p14:creationId xmlns:p14="http://schemas.microsoft.com/office/powerpoint/2010/main" val="2645865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24870-3FE0-D9A2-73D0-9DB1A88E026D}"/>
            </a:ext>
          </a:extLst>
        </p:cNvPr>
        <p:cNvGrpSpPr/>
        <p:nvPr/>
      </p:nvGrpSpPr>
      <p:grpSpPr>
        <a:xfrm>
          <a:off x="0" y="0"/>
          <a:ext cx="0" cy="0"/>
          <a:chOff x="0" y="0"/>
          <a:chExt cx="0" cy="0"/>
        </a:xfrm>
      </p:grpSpPr>
      <p:pic>
        <p:nvPicPr>
          <p:cNvPr id="5" name="Picture 4" descr="A person holding a stick with sheep in the background&#10;&#10;AI-generated content may be incorrect.">
            <a:extLst>
              <a:ext uri="{FF2B5EF4-FFF2-40B4-BE49-F238E27FC236}">
                <a16:creationId xmlns:a16="http://schemas.microsoft.com/office/drawing/2014/main" id="{0CC2B45C-401F-890C-E6A9-6D00D47AFE0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0979C60-9D44-90BB-D9CC-C72E81182BBF}"/>
              </a:ext>
            </a:extLst>
          </p:cNvPr>
          <p:cNvSpPr txBox="1"/>
          <p:nvPr/>
        </p:nvSpPr>
        <p:spPr>
          <a:xfrm>
            <a:off x="643002" y="274111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दाऊद एक चरवाहे के रूप में</a:t>
            </a:r>
          </a:p>
        </p:txBody>
      </p:sp>
    </p:spTree>
    <p:extLst>
      <p:ext uri="{BB962C8B-B14F-4D97-AF65-F5344CB8AC3E}">
        <p14:creationId xmlns:p14="http://schemas.microsoft.com/office/powerpoint/2010/main" val="1248715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FDE3F-30E2-744E-285B-867647FB652B}"/>
            </a:ext>
          </a:extLst>
        </p:cNvPr>
        <p:cNvGrpSpPr/>
        <p:nvPr/>
      </p:nvGrpSpPr>
      <p:grpSpPr>
        <a:xfrm>
          <a:off x="0" y="0"/>
          <a:ext cx="0" cy="0"/>
          <a:chOff x="0" y="0"/>
          <a:chExt cx="0" cy="0"/>
        </a:xfrm>
      </p:grpSpPr>
      <p:pic>
        <p:nvPicPr>
          <p:cNvPr id="5" name="Picture 4" descr="A person holding a stick with sheep in the background&#10;&#10;AI-generated content may be incorrect.">
            <a:extLst>
              <a:ext uri="{FF2B5EF4-FFF2-40B4-BE49-F238E27FC236}">
                <a16:creationId xmlns:a16="http://schemas.microsoft.com/office/drawing/2014/main" id="{351D7C02-8E80-4B36-8923-2E327BA89783}"/>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9386106A-3A26-F1EC-8B1B-B336A75281F7}"/>
              </a:ext>
            </a:extLst>
          </p:cNvPr>
          <p:cNvSpPr txBox="1"/>
          <p:nvPr/>
        </p:nvSpPr>
        <p:spPr>
          <a:xfrm>
            <a:off x="768264" y="1188386"/>
            <a:ext cx="6054246"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16:11</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तब शमूएल ने यिशै से कहा, “क्या सब लड़के आ गए?” वह बोला, “नहीं, छोटा तो रह गया, और वह भेड़–बकरियों को चरा रहा है।” शमूएल ने यिशै से कहा, “उसे बुलवा भेज; क्योंकि जब तक वह यहाँ न आए तब तक हम खाने को न बैठेंगे।” </a:t>
            </a:r>
          </a:p>
        </p:txBody>
      </p:sp>
    </p:spTree>
    <p:extLst>
      <p:ext uri="{BB962C8B-B14F-4D97-AF65-F5344CB8AC3E}">
        <p14:creationId xmlns:p14="http://schemas.microsoft.com/office/powerpoint/2010/main" val="252763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EC39-5D6C-055F-26C2-9F0E1ED79D39}"/>
            </a:ext>
          </a:extLst>
        </p:cNvPr>
        <p:cNvGrpSpPr/>
        <p:nvPr/>
      </p:nvGrpSpPr>
      <p:grpSpPr>
        <a:xfrm>
          <a:off x="0" y="0"/>
          <a:ext cx="0" cy="0"/>
          <a:chOff x="0" y="0"/>
          <a:chExt cx="0" cy="0"/>
        </a:xfrm>
      </p:grpSpPr>
      <p:pic>
        <p:nvPicPr>
          <p:cNvPr id="3" name="Picture 2" descr="A lion chasing a lion&#10;&#10;AI-generated content may be incorrect.">
            <a:extLst>
              <a:ext uri="{FF2B5EF4-FFF2-40B4-BE49-F238E27FC236}">
                <a16:creationId xmlns:a16="http://schemas.microsoft.com/office/drawing/2014/main" id="{E7BEC275-08CC-D70D-22CB-D2788026EEC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6563D2E-A734-5469-9117-67F8008C6EE4}"/>
              </a:ext>
            </a:extLst>
          </p:cNvPr>
          <p:cNvSpPr txBox="1"/>
          <p:nvPr/>
        </p:nvSpPr>
        <p:spPr>
          <a:xfrm>
            <a:off x="617950" y="2966588"/>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दाऊद अपनी भेड़ों की रक्षा करता है</a:t>
            </a:r>
          </a:p>
        </p:txBody>
      </p:sp>
    </p:spTree>
    <p:extLst>
      <p:ext uri="{BB962C8B-B14F-4D97-AF65-F5344CB8AC3E}">
        <p14:creationId xmlns:p14="http://schemas.microsoft.com/office/powerpoint/2010/main" val="413263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A9D93-55FC-FE9F-0C5C-F25B6ABA5708}"/>
            </a:ext>
          </a:extLst>
        </p:cNvPr>
        <p:cNvGrpSpPr/>
        <p:nvPr/>
      </p:nvGrpSpPr>
      <p:grpSpPr>
        <a:xfrm>
          <a:off x="0" y="0"/>
          <a:ext cx="0" cy="0"/>
          <a:chOff x="0" y="0"/>
          <a:chExt cx="0" cy="0"/>
        </a:xfrm>
      </p:grpSpPr>
      <p:pic>
        <p:nvPicPr>
          <p:cNvPr id="3" name="Picture 2" descr="A lion chasing a lion&#10;&#10;AI-generated content may be incorrect.">
            <a:extLst>
              <a:ext uri="{FF2B5EF4-FFF2-40B4-BE49-F238E27FC236}">
                <a16:creationId xmlns:a16="http://schemas.microsoft.com/office/drawing/2014/main" id="{7A0E6738-54ED-970E-7B4E-5AE5CB2B1B78}"/>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6CB769A-9563-F95F-2A06-8DC37B6274ED}"/>
              </a:ext>
            </a:extLst>
          </p:cNvPr>
          <p:cNvSpPr txBox="1"/>
          <p:nvPr/>
        </p:nvSpPr>
        <p:spPr>
          <a:xfrm>
            <a:off x="592899" y="917543"/>
            <a:ext cx="6997873"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17:34-36</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34 दाऊद ने शाऊल से कहा, “तेरा दास अपने पिता की भेड़ बकरियाँ चराता था; और जब कोई सिंह या भालू झुण्ड में से मेम्ना उठा ले जाता,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35 तब मैं उसका पीछा करके उसे मारता, और मेम्ने को उसके मुँह से छुड़ा लेता; और जब वह मुझ पर हमला करता, तब मैं उसके केश को पकड़कर उसे मार डालता था। </a:t>
            </a:r>
          </a:p>
        </p:txBody>
      </p:sp>
    </p:spTree>
    <p:extLst>
      <p:ext uri="{BB962C8B-B14F-4D97-AF65-F5344CB8AC3E}">
        <p14:creationId xmlns:p14="http://schemas.microsoft.com/office/powerpoint/2010/main" val="623227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0291-B7D1-102D-9D2E-56DB6B832E7B}"/>
            </a:ext>
          </a:extLst>
        </p:cNvPr>
        <p:cNvGrpSpPr/>
        <p:nvPr/>
      </p:nvGrpSpPr>
      <p:grpSpPr>
        <a:xfrm>
          <a:off x="0" y="0"/>
          <a:ext cx="0" cy="0"/>
          <a:chOff x="0" y="0"/>
          <a:chExt cx="0" cy="0"/>
        </a:xfrm>
      </p:grpSpPr>
      <p:pic>
        <p:nvPicPr>
          <p:cNvPr id="3" name="Picture 2" descr="A lion chasing a lion&#10;&#10;AI-generated content may be incorrect.">
            <a:extLst>
              <a:ext uri="{FF2B5EF4-FFF2-40B4-BE49-F238E27FC236}">
                <a16:creationId xmlns:a16="http://schemas.microsoft.com/office/drawing/2014/main" id="{FE873663-B455-2D5C-0537-0A2A8385DB1A}"/>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62DD732-61BA-8C07-C6B7-93E91959D7EC}"/>
              </a:ext>
            </a:extLst>
          </p:cNvPr>
          <p:cNvSpPr txBox="1"/>
          <p:nvPr/>
        </p:nvSpPr>
        <p:spPr>
          <a:xfrm>
            <a:off x="592899" y="2000916"/>
            <a:ext cx="6997873"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17:34-36</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36 तेरे दास ने सिंह और भालू दोनों को मारा है। और वह खतनारहित पलिश्ती उनके समान हो जाएगा, क्योंकि उसने जीवित परमेश्‍वर की सेना को ललकारा है।” </a:t>
            </a:r>
          </a:p>
        </p:txBody>
      </p:sp>
    </p:spTree>
    <p:extLst>
      <p:ext uri="{BB962C8B-B14F-4D97-AF65-F5344CB8AC3E}">
        <p14:creationId xmlns:p14="http://schemas.microsoft.com/office/powerpoint/2010/main" val="840461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852A-02AC-3BA9-536B-7B546DC4483F}"/>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89F315B2-CC6F-B732-3445-EE306CB7BB8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1D91D9D-B411-563E-4507-381B49E0E8D2}"/>
              </a:ext>
            </a:extLst>
          </p:cNvPr>
          <p:cNvSpPr txBox="1"/>
          <p:nvPr/>
        </p:nvSpPr>
        <p:spPr>
          <a:xfrm>
            <a:off x="617950"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भविष्यद्वक्ता शमूएल द्वारा अभिषेक</a:t>
            </a:r>
          </a:p>
        </p:txBody>
      </p:sp>
    </p:spTree>
    <p:extLst>
      <p:ext uri="{BB962C8B-B14F-4D97-AF65-F5344CB8AC3E}">
        <p14:creationId xmlns:p14="http://schemas.microsoft.com/office/powerpoint/2010/main" val="1036842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196</TotalTime>
  <Words>843</Words>
  <Application>Microsoft Macintosh PowerPoint</Application>
  <PresentationFormat>Widescreen</PresentationFormat>
  <Paragraphs>43</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24</cp:revision>
  <dcterms:created xsi:type="dcterms:W3CDTF">2026-09-04T17:54:17Z</dcterms:created>
  <dcterms:modified xsi:type="dcterms:W3CDTF">2026-09-05T05:56:52Z</dcterms:modified>
</cp:coreProperties>
</file>